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D8C8C"/>
              </a:buClr>
              <a:buFont typeface="Arial"/>
              <a:buNone/>
              <a:defRPr b="0" i="0" sz="3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D8C8C"/>
              </a:buClr>
              <a:buFont typeface="Arial"/>
              <a:buNone/>
              <a:defRPr b="0" i="0" sz="28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D8C8C"/>
              </a:buClr>
              <a:buFont typeface="Arial"/>
              <a:buNone/>
              <a:defRPr b="0" i="0" sz="2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8229600" cy="4301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D8C8C"/>
              </a:buClr>
              <a:buFont typeface="Arial"/>
              <a:buNone/>
              <a:defRPr b="0" i="0" sz="18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D8C8C"/>
              </a:buClr>
              <a:buFont typeface="Arial"/>
              <a:buNone/>
              <a:defRPr b="0" i="0" sz="16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600200"/>
            <a:ext cx="4038599" cy="4309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48200" y="1600200"/>
            <a:ext cx="4038599" cy="4309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57200" y="2174875"/>
            <a:ext cx="4040187" cy="3727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4" type="body"/>
          </p:nvPr>
        </p:nvSpPr>
        <p:spPr>
          <a:xfrm>
            <a:off x="4645025" y="2174875"/>
            <a:ext cx="4041774" cy="3727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3575050" y="273050"/>
            <a:ext cx="5111750" cy="56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57200" y="1435100"/>
            <a:ext cx="3008313" cy="4466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Leather.jp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200" y="1600200"/>
            <a:ext cx="8229600" cy="4301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mailto:jenee.donley@tamu.edu" TargetMode="External"/><Relationship Id="rId5" Type="http://schemas.openxmlformats.org/officeDocument/2006/relationships/hyperlink" Target="mailto:sdangma@tamu.edu" TargetMode="External"/><Relationship Id="rId6" Type="http://schemas.openxmlformats.org/officeDocument/2006/relationships/hyperlink" Target="mailto:freedj017@tamu.edu" TargetMode="External"/><Relationship Id="rId7" Type="http://schemas.openxmlformats.org/officeDocument/2006/relationships/hyperlink" Target="mailto:l.t@tamu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ather_Cover.jpg" id="53" name="Shape 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Texas A&amp;M University Recreation Center Floor-plan Webpage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685800" y="4138223"/>
            <a:ext cx="77724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By: Jenee Donley, Steven Dang Ma, Jenna Freed, Long Tien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Code Examples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87" y="1224962"/>
            <a:ext cx="5916425" cy="50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Code Examples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00" y="1264799"/>
            <a:ext cx="4735950" cy="51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Customer Feedback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Customer was please with the progress and it’s user friendliness.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Will be giving him the files that we created.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Can’t be used publicly until most recent floorplans are obtained.</a:t>
            </a: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What now?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Client has team contact information. If he is able to provide more recent data we will be able to update the map.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-US" sz="2400"/>
              <a:t>We would then be able to collaborate with Rec Sports Media team to possibly integrate it into website. 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ctrTitle"/>
          </p:nvPr>
        </p:nvSpPr>
        <p:spPr>
          <a:xfrm>
            <a:off x="1987825" y="132450"/>
            <a:ext cx="5157300" cy="41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u="sng"/>
              <a:t>Contact Info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/>
              <a:t>Jenee Donley -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jenee.donley@tamu.edu</a:t>
            </a:r>
          </a:p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/>
              <a:t>Steven Dang Ma -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sdangma@tamu.edu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/>
              <a:t>Jenna Freed -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freedj017@tamu.edu</a:t>
            </a:r>
          </a:p>
          <a:p>
            <a:pPr indent="0" lvl="0" marL="45720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/>
              <a:t>Long Tien - </a:t>
            </a:r>
            <a:r>
              <a:rPr lang="en-US" sz="1800" u="sng">
                <a:solidFill>
                  <a:schemeClr val="hlink"/>
                </a:solidFill>
                <a:hlinkClick r:id="rId7"/>
              </a:rPr>
              <a:t>l.t@tamu.edu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/>
              <a:t>Project Goals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04187" y="1248850"/>
            <a:ext cx="80826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-US" sz="2400"/>
              <a:t>Construct a web page that shows the floors of the TAMU Student Rec Center individually</a:t>
            </a:r>
          </a:p>
          <a:p>
            <a:pPr indent="-381000" lvl="0" marL="457200" marR="0" rtl="0" algn="l">
              <a:spcBef>
                <a:spcPts val="0"/>
              </a:spcBef>
              <a:buSzPct val="100000"/>
            </a:pPr>
            <a:r>
              <a:rPr lang="en-US" sz="2400"/>
              <a:t>Provide room information for the most used rooms on each of the 3 floors</a:t>
            </a:r>
          </a:p>
          <a:p>
            <a:pPr indent="-381000" lvl="0" marL="457200" marR="0" rtl="0" algn="l">
              <a:spcBef>
                <a:spcPts val="0"/>
              </a:spcBef>
              <a:buSzPct val="100000"/>
            </a:pPr>
            <a:r>
              <a:rPr lang="en-US" sz="2400"/>
              <a:t>Style it appropriately using TAMU Brand guidelines</a:t>
            </a: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00" y="3342575"/>
            <a:ext cx="6248401" cy="297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Approach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492475" y="1335050"/>
            <a:ext cx="4373100" cy="449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Attained CAD drawings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Create webpage that would host each floor plan individually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Label specific rooms for each floor plan and add pop-up boxes to include additional info on the rooms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-US" sz="2400"/>
              <a:t> Use CSS to make website presentable while following A&amp;M Branding Policies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00" y="2188374"/>
            <a:ext cx="4031251" cy="269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Challenges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600200"/>
            <a:ext cx="43023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Obtaining the updated floor-plans of the Rec Center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Using CSS to style the web page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Creating popups based off a specific pixel within the floor-plan image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Image resolution adjustments</a:t>
            </a: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500" y="1417648"/>
            <a:ext cx="3623324" cy="43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38800"/>
            <a:ext cx="8079756" cy="456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17650"/>
            <a:ext cx="8229601" cy="44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35050"/>
            <a:ext cx="8229600" cy="45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21000"/>
            <a:ext cx="8162074" cy="45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25" y="1202599"/>
            <a:ext cx="8010375" cy="46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AMU Palette">
      <a:dk1>
        <a:srgbClr val="332C2C"/>
      </a:dk1>
      <a:lt1>
        <a:srgbClr val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